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61" r:id="rId4"/>
    <p:sldId id="268" r:id="rId5"/>
    <p:sldId id="269" r:id="rId6"/>
    <p:sldId id="262" r:id="rId7"/>
    <p:sldId id="270" r:id="rId8"/>
    <p:sldId id="271" r:id="rId9"/>
    <p:sldId id="263" r:id="rId10"/>
    <p:sldId id="272" r:id="rId11"/>
    <p:sldId id="273" r:id="rId12"/>
    <p:sldId id="264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144D6-5FCF-7743-8130-CD520A9D4621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1BFF9-46C9-BB4D-9711-DFA6A038EA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65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6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74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12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0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18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16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Retângulo: Cantos Arredondados 9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57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Retângulo: Cantos Arredondados 5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65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Retângulo: Cantos Arredondados 4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49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10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91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36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-ficticio-b.com/pagina-ficticia-2" TargetMode="External"/><Relationship Id="rId7" Type="http://schemas.openxmlformats.org/officeDocument/2006/relationships/hyperlink" Target="http://www.site-ficticio-b.com/pagina-ficticia-6" TargetMode="External"/><Relationship Id="rId2" Type="http://schemas.openxmlformats.org/officeDocument/2006/relationships/hyperlink" Target="http://www.site-ficticio-a.com/pagina-ficticia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ite-ficticio-e.com/pagina-ficticia-5" TargetMode="External"/><Relationship Id="rId5" Type="http://schemas.openxmlformats.org/officeDocument/2006/relationships/hyperlink" Target="http://www.site-ficticio-d.com/pagina-ficticia-4" TargetMode="External"/><Relationship Id="rId4" Type="http://schemas.openxmlformats.org/officeDocument/2006/relationships/hyperlink" Target="http://www.site-ficticio-c.com/pagina-ficticia-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2ª entrega</a:t>
            </a:r>
          </a:p>
        </p:txBody>
      </p:sp>
    </p:spTree>
    <p:extLst>
      <p:ext uri="{BB962C8B-B14F-4D97-AF65-F5344CB8AC3E}">
        <p14:creationId xmlns:p14="http://schemas.microsoft.com/office/powerpoint/2010/main" val="34278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72" y="1675227"/>
            <a:ext cx="7675456" cy="43941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Referências da página Sobre Mim</a:t>
            </a:r>
          </a:p>
        </p:txBody>
      </p:sp>
    </p:spTree>
    <p:extLst>
      <p:ext uri="{BB962C8B-B14F-4D97-AF65-F5344CB8AC3E}">
        <p14:creationId xmlns:p14="http://schemas.microsoft.com/office/powerpoint/2010/main" val="2229439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Justificativas da página Sobre Mim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/>
          <a:lstStyle/>
          <a:p>
            <a:r>
              <a:rPr lang="pt-BR" dirty="0"/>
              <a:t>A página Sobre Mim exibida no slide anterior retrata bem o que queremos para nosso site. Ela contém desde redes sociais exibidas em um tamanho suficiente e também uma breve descrição sobre quem criou os projetos e quais as suas perspectivas futuras na hora da criação destes.</a:t>
            </a:r>
          </a:p>
          <a:p>
            <a:r>
              <a:rPr lang="pt-BR" dirty="0"/>
              <a:t>Esta apresentação do Sobre Mim também abrangerá pessoas que estejam interessadas tanto na criação do projetos tanto quanto aquelas que desejam saber mais sobre os integrantes e a participação dentro de </a:t>
            </a:r>
            <a:r>
              <a:rPr lang="pt-BR"/>
              <a:t>cada trabalho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7878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488" y="-2546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/>
              <a:t>Exemplo - Sketch:</a:t>
            </a:r>
          </a:p>
        </p:txBody>
      </p:sp>
      <p:pic>
        <p:nvPicPr>
          <p:cNvPr id="1026" name="Picture 2" descr="http://codesign2016.wdfiles.com/local--files/exemplo-ficticio-de-entrega/sketch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109" y="646771"/>
            <a:ext cx="8602391" cy="59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396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488" y="5320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sz="3200" dirty="0"/>
              <a:t>Exemplo - Referência:</a:t>
            </a:r>
            <a:br>
              <a:rPr lang="pt-BR" sz="3200" dirty="0"/>
            </a:br>
            <a:br>
              <a:rPr lang="pt-BR" sz="3200" dirty="0"/>
            </a:br>
            <a:br>
              <a:rPr lang="pt-BR" sz="3200" dirty="0"/>
            </a:br>
            <a:br>
              <a:rPr lang="pt-BR" sz="3200" dirty="0"/>
            </a:br>
            <a:r>
              <a:rPr lang="pt-BR" sz="2700" dirty="0"/>
              <a:t>www.imdb.com</a:t>
            </a:r>
            <a:endParaRPr lang="pt-BR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6921" t="8242" r="19512" b="6255"/>
          <a:stretch/>
        </p:blipFill>
        <p:spPr>
          <a:xfrm>
            <a:off x="3802566" y="1003610"/>
            <a:ext cx="7750097" cy="538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488" y="532097"/>
            <a:ext cx="10515600" cy="999524"/>
          </a:xfrm>
        </p:spPr>
        <p:txBody>
          <a:bodyPr>
            <a:normAutofit fontScale="90000"/>
          </a:bodyPr>
          <a:lstStyle/>
          <a:p>
            <a:r>
              <a:rPr lang="pt-BR" sz="3200" dirty="0"/>
              <a:t>Exemplo - Justificativas:</a:t>
            </a:r>
            <a:br>
              <a:rPr lang="pt-BR" sz="3200" dirty="0"/>
            </a:br>
            <a:br>
              <a:rPr lang="pt-BR" sz="3200" dirty="0"/>
            </a:br>
            <a:br>
              <a:rPr lang="pt-BR" sz="3200" dirty="0"/>
            </a:br>
            <a:endParaRPr lang="pt-BR" sz="3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69488" y="721664"/>
            <a:ext cx="1161771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Referências de posicionamento</a:t>
            </a:r>
          </a:p>
          <a:p>
            <a:r>
              <a:rPr lang="pt-BR" b="1" dirty="0"/>
              <a:t>Menu principal no canto inferior direito</a:t>
            </a:r>
          </a:p>
          <a:p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http://www.site-ficticio-c.com/pagina-ficticia-3</a:t>
            </a:r>
            <a:br>
              <a:rPr lang="pt-BR" dirty="0"/>
            </a:br>
            <a:r>
              <a:rPr lang="pt-BR" dirty="0">
                <a:hlinkClick r:id="rId5"/>
              </a:rPr>
              <a:t>http://www.site-ficticio-d.com/pagina-ficticia-4</a:t>
            </a:r>
            <a:endParaRPr lang="pt-BR" dirty="0"/>
          </a:p>
          <a:p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6"/>
              </a:rPr>
              <a:t>http://www.site-ficticio-e.com/pagina-ficticia-5</a:t>
            </a:r>
            <a:br>
              <a:rPr lang="pt-BR" dirty="0"/>
            </a:br>
            <a:r>
              <a:rPr lang="pt-BR" dirty="0"/>
              <a:t>Essa página cita estudos que demonstram que a maioria das pessoas começa a ler de baixo para cima e da direita para a esquerda. A intenção do nosso layout é destacar todos os tipos de projeto que o aluno fez, para que o visitante tenha ideia da variedade de competências. Logo, colocamos o menu principal no canto inferior esquerdo para que ele seja a primeira</a:t>
            </a:r>
          </a:p>
          <a:p>
            <a:r>
              <a:rPr lang="pt-BR" dirty="0"/>
              <a:t> coisa ser vista.</a:t>
            </a:r>
          </a:p>
          <a:p>
            <a:r>
              <a:rPr lang="pt-BR" b="1" dirty="0"/>
              <a:t>Redes sociais no canto superior esquerdo</a:t>
            </a:r>
          </a:p>
          <a:p>
            <a:r>
              <a:rPr lang="pt-BR" dirty="0">
                <a:hlinkClick r:id="rId7"/>
              </a:rPr>
              <a:t>http://www.site-ficticio-b.com/pagina-ficticia-6</a:t>
            </a:r>
            <a:endParaRPr lang="pt-BR" dirty="0"/>
          </a:p>
          <a:p>
            <a:r>
              <a:rPr lang="pt-BR" b="1" dirty="0"/>
              <a:t>Título no canto superior direito</a:t>
            </a:r>
          </a:p>
          <a:p>
            <a:r>
              <a:rPr lang="pt-BR" dirty="0">
                <a:hlinkClick r:id="rId3"/>
              </a:rPr>
              <a:t>http://www.site-ficticio-b.com/pagina-ficticia-7</a:t>
            </a:r>
            <a:br>
              <a:rPr lang="pt-BR" dirty="0"/>
            </a:br>
            <a:r>
              <a:rPr lang="pt-BR" b="1" dirty="0"/>
              <a:t>Foto do aluno no topo e centralizada</a:t>
            </a:r>
          </a:p>
          <a:p>
            <a:r>
              <a:rPr lang="pt-BR" dirty="0">
                <a:hlinkClick r:id="rId3"/>
              </a:rPr>
              <a:t>http://www.site-ficticio-b.com/pagina-ficticia-8</a:t>
            </a:r>
            <a:br>
              <a:rPr lang="pt-BR" dirty="0"/>
            </a:br>
            <a:r>
              <a:rPr lang="pt-BR" b="1" dirty="0"/>
              <a:t>Título do projeto à esquerda de sua foto</a:t>
            </a:r>
          </a:p>
          <a:p>
            <a:r>
              <a:rPr lang="pt-BR" dirty="0">
                <a:hlinkClick r:id="rId3"/>
              </a:rPr>
              <a:t>http://www.site-ficticio-b.com</a:t>
            </a:r>
            <a:r>
              <a:rPr lang="pt-BR">
                <a:hlinkClick r:id="rId3"/>
              </a:rPr>
              <a:t>/pagina-ficticia-9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223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Equipe: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𝐿𝑖𝑢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Guilherme </a:t>
            </a:r>
            <a:r>
              <a:rPr lang="pt-BR" dirty="0" err="1"/>
              <a:t>Guidi</a:t>
            </a:r>
            <a:r>
              <a:rPr lang="pt-BR" dirty="0"/>
              <a:t> </a:t>
            </a:r>
            <a:r>
              <a:rPr lang="mr-IN" dirty="0"/>
              <a:t>–</a:t>
            </a:r>
            <a:r>
              <a:rPr lang="pt-BR" dirty="0"/>
              <a:t> Engenharia Computação</a:t>
            </a:r>
          </a:p>
          <a:p>
            <a:r>
              <a:rPr lang="pt-BR" dirty="0"/>
              <a:t>Kevin Liu </a:t>
            </a:r>
            <a:r>
              <a:rPr lang="mr-IN" dirty="0"/>
              <a:t>–</a:t>
            </a:r>
            <a:r>
              <a:rPr lang="pt-BR" dirty="0"/>
              <a:t> Engenharia Mecatrônica </a:t>
            </a:r>
          </a:p>
          <a:p>
            <a:r>
              <a:rPr lang="pt-BR" dirty="0"/>
              <a:t>Leonardo Imakuma – Engenharia Mecânica</a:t>
            </a:r>
          </a:p>
          <a:p>
            <a:r>
              <a:rPr lang="pt-BR" dirty="0"/>
              <a:t>Vitor Liu  - Engenharia Mecatrônica </a:t>
            </a:r>
          </a:p>
        </p:txBody>
      </p:sp>
    </p:spTree>
    <p:extLst>
      <p:ext uri="{BB962C8B-B14F-4D97-AF65-F5344CB8AC3E}">
        <p14:creationId xmlns:p14="http://schemas.microsoft.com/office/powerpoint/2010/main" val="232686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Sketch da página principal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6133" y="640503"/>
            <a:ext cx="10236508" cy="6103975"/>
          </a:xfrm>
        </p:spPr>
      </p:pic>
    </p:spTree>
    <p:extLst>
      <p:ext uri="{BB962C8B-B14F-4D97-AF65-F5344CB8AC3E}">
        <p14:creationId xmlns:p14="http://schemas.microsoft.com/office/powerpoint/2010/main" val="239281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72" y="1675227"/>
            <a:ext cx="8175256" cy="43941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Referências da página principal</a:t>
            </a:r>
          </a:p>
        </p:txBody>
      </p:sp>
    </p:spTree>
    <p:extLst>
      <p:ext uri="{BB962C8B-B14F-4D97-AF65-F5344CB8AC3E}">
        <p14:creationId xmlns:p14="http://schemas.microsoft.com/office/powerpoint/2010/main" val="279303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Justificativas da página principal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/>
          <a:lstStyle/>
          <a:p>
            <a:r>
              <a:rPr lang="pt-BR" dirty="0"/>
              <a:t>A escolha da página principal se baseou na fácil interação com o usuário que este tipo de página proporciona. </a:t>
            </a:r>
          </a:p>
          <a:p>
            <a:r>
              <a:rPr lang="pt-BR" dirty="0"/>
              <a:t>A partir de caminhos bem explícitos nesta página, o tempo que o usuário irá demorar para achar algo dentro do site será reduzido.</a:t>
            </a:r>
          </a:p>
        </p:txBody>
      </p:sp>
    </p:spTree>
    <p:extLst>
      <p:ext uri="{BB962C8B-B14F-4D97-AF65-F5344CB8AC3E}">
        <p14:creationId xmlns:p14="http://schemas.microsoft.com/office/powerpoint/2010/main" val="3398709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Sketch da página de projeto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91600" y="1784944"/>
            <a:ext cx="6259677" cy="3521068"/>
          </a:xfrm>
        </p:spPr>
      </p:pic>
    </p:spTree>
    <p:extLst>
      <p:ext uri="{BB962C8B-B14F-4D97-AF65-F5344CB8AC3E}">
        <p14:creationId xmlns:p14="http://schemas.microsoft.com/office/powerpoint/2010/main" val="397385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Referências da página de projeto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4850"/>
            <a:ext cx="10515600" cy="4052887"/>
          </a:xfrm>
        </p:spPr>
      </p:pic>
    </p:spTree>
    <p:extLst>
      <p:ext uri="{BB962C8B-B14F-4D97-AF65-F5344CB8AC3E}">
        <p14:creationId xmlns:p14="http://schemas.microsoft.com/office/powerpoint/2010/main" val="426481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Justificativas da página de projeto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/>
          <a:lstStyle/>
          <a:p>
            <a:r>
              <a:rPr lang="pt-BR" dirty="0"/>
              <a:t>Na página do projeto buscamos algo simples e sucinto, com fácil visualização e com texto suficiente para ser compreensível em todos os sentidos, abrangendo tanto aqueles que querem saber superficialmente, tanto outros que desejam se aprofundar no projeto exibido.</a:t>
            </a:r>
          </a:p>
        </p:txBody>
      </p:sp>
    </p:spTree>
    <p:extLst>
      <p:ext uri="{BB962C8B-B14F-4D97-AF65-F5344CB8AC3E}">
        <p14:creationId xmlns:p14="http://schemas.microsoft.com/office/powerpoint/2010/main" val="200565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Sketch da página Sobre Mim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9915" y="1817462"/>
            <a:ext cx="6155000" cy="3462187"/>
          </a:xfrm>
        </p:spPr>
      </p:pic>
    </p:spTree>
    <p:extLst>
      <p:ext uri="{BB962C8B-B14F-4D97-AF65-F5344CB8AC3E}">
        <p14:creationId xmlns:p14="http://schemas.microsoft.com/office/powerpoint/2010/main" val="5868150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8726</TotalTime>
  <Words>267</Words>
  <Application>Microsoft Office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Mangal</vt:lpstr>
      <vt:lpstr>Tema do Office</vt:lpstr>
      <vt:lpstr>Projeto I</vt:lpstr>
      <vt:lpstr>Equipe:〖Liu〗^2</vt:lpstr>
      <vt:lpstr>Sketch da página principal</vt:lpstr>
      <vt:lpstr>Referências da página principal</vt:lpstr>
      <vt:lpstr>Justificativas da página principal</vt:lpstr>
      <vt:lpstr>Sketch da página de projeto</vt:lpstr>
      <vt:lpstr>Referências da página de projeto</vt:lpstr>
      <vt:lpstr>Justificativas da página de projeto</vt:lpstr>
      <vt:lpstr>Sketch da página Sobre Mim</vt:lpstr>
      <vt:lpstr>Referências da página Sobre Mim</vt:lpstr>
      <vt:lpstr>Justificativas da página Sobre Mim</vt:lpstr>
      <vt:lpstr>Exemplo - Sketch:</vt:lpstr>
      <vt:lpstr>Exemplo - Referência:    www.imdb.com</vt:lpstr>
      <vt:lpstr>Exemplo - Justificativas: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Barbara Silva</dc:creator>
  <cp:lastModifiedBy>Leonardo Imakuma Neves</cp:lastModifiedBy>
  <cp:revision>22</cp:revision>
  <dcterms:created xsi:type="dcterms:W3CDTF">2017-08-14T21:14:21Z</dcterms:created>
  <dcterms:modified xsi:type="dcterms:W3CDTF">2017-08-29T13:59:30Z</dcterms:modified>
</cp:coreProperties>
</file>